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80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1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18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016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03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4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97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62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146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48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17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76E3-48F0-4551-A7C8-259A05F23AA7}" type="datetimeFigureOut">
              <a:rPr lang="fr-FR" smtClean="0"/>
              <a:t>20/12/2024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7BBE6-F8CB-4E63-9884-8F2BA75C826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249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582"/>
            <a:ext cx="9144000" cy="691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4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32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06" y="0"/>
            <a:ext cx="9170706" cy="681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6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3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23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022"/>
            <a:ext cx="9036496" cy="684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35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50"/>
            <a:ext cx="9144000" cy="682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85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64" y="0"/>
            <a:ext cx="9186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16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3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458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Affichage à l'écran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Région Occitanie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bde</dc:creator>
  <cp:lastModifiedBy>sa6</cp:lastModifiedBy>
  <cp:revision>1</cp:revision>
  <dcterms:created xsi:type="dcterms:W3CDTF">2024-12-19T10:05:04Z</dcterms:created>
  <dcterms:modified xsi:type="dcterms:W3CDTF">2024-12-20T14:27:49Z</dcterms:modified>
</cp:coreProperties>
</file>